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6" r:id="rId20"/>
    <p:sldId id="275" r:id="rId21"/>
    <p:sldId id="277" r:id="rId22"/>
    <p:sldId id="272" r:id="rId23"/>
  </p:sldIdLst>
  <p:sldSz cx="9144000" cy="6858000" type="screen4x3"/>
  <p:notesSz cx="6815138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E1B8D-A77D-4779-B1DA-111AF96C10D1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4A571-EF19-46C3-8172-FB924A21DC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49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Национальное образование в школе. Пути повышения мотивации к изучению татарского языка и литературы у школьников.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Итоги Года родных языков  и народного единства.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татьяна\Desktop\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4588768" cy="258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65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Выставки, стенды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татьяна\Desktop\Новая папка\IMG-20211208-WA0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64" y="1196752"/>
            <a:ext cx="394877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татьяна\Desktop\Новая папка\IMG-20211208-WA0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4161656" cy="311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татьяна\Desktop\Новая папка\IMG-20211208-WA00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15" y="4437112"/>
            <a:ext cx="3672408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29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Мастер-класс по изготовлению национальной брошки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татьяна\Desktop\Новая папка\IMG-20211208-WA0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59" y="1610496"/>
            <a:ext cx="3600400" cy="481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татьяна\Desktop\Новая папка\IMG-20211208-WA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11842"/>
            <a:ext cx="3696317" cy="49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697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Круглый стол «В единстве сила»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татьяна\Desktop\Новая папка\IMG-20211208-WA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88840"/>
            <a:ext cx="5450186" cy="407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846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Открытые уроки на семинарах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татьяна\Desktop\Новая папка\IMG-20211208-WA00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28083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татьяна\Desktop\Новая папка\IMG-20211208-WA0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38275"/>
            <a:ext cx="4458703" cy="333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Выступление на сцене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C:\Users\татьяна\Desktop\Новая папка\IMG-20211208-WA01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073455" cy="304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татьяна\Desktop\Новая папка\IMG-20211208-WA0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274339" cy="320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672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Наши достижения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татьяна\Desktop\Новая папка (3)\IMG_20210213_1647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519990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татьяна\Desktop\Новая папка (3)\3 степень Шагарова Мануйлова сош 2 Альметьев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40" y="1881846"/>
            <a:ext cx="4248472" cy="295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450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татьяна\Desktop\Новая папка (3)\IMG-20210822-WA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38" y="2420888"/>
            <a:ext cx="2053847" cy="422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татьяна\Desktop\Новая папка (3)\IMG-20210822-WA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078" y="980728"/>
            <a:ext cx="2406288" cy="494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татьяна\Desktop\Новая папка (3)\IMG-20210822-WA0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399" y="1844824"/>
            <a:ext cx="2234763" cy="459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IMG-20211221-WA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2444"/>
            <a:ext cx="2945185" cy="425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\Desktop\дипломы учителей и детей\IMG-20210822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2857229" cy="380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татьяна\Desktop\рабпрограммы ЛН 2020-2021\Фархутдиновой Л.Н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05" y="3068960"/>
            <a:ext cx="2466781" cy="33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771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татьяна\Desktop\флн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24184"/>
            <a:ext cx="2664296" cy="369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татьяна\Desktop\флн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8138"/>
            <a:ext cx="2736304" cy="379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татьяна\Desktop\фл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49042"/>
            <a:ext cx="2664296" cy="369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110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СЮ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64920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8517"/>
            <a:ext cx="3672408" cy="507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07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32271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200" dirty="0" smtClean="0">
                <a:solidFill>
                  <a:schemeClr val="tx1"/>
                </a:solidFill>
              </a:rPr>
              <a:t>1.Разнообразие методов и технологий на уроках и внеурочной деятельности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2. Использование игровых технологий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3. Использование информационных технологий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4.Привлечение к участию конкурсов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5. </a:t>
            </a:r>
            <a:r>
              <a:rPr lang="ru-RU" sz="2200" dirty="0">
                <a:solidFill>
                  <a:schemeClr val="tx1"/>
                </a:solidFill>
              </a:rPr>
              <a:t>П</a:t>
            </a:r>
            <a:r>
              <a:rPr lang="ru-RU" sz="2200" dirty="0" smtClean="0">
                <a:solidFill>
                  <a:schemeClr val="tx1"/>
                </a:solidFill>
              </a:rPr>
              <a:t>рикладное искусство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6.Выступление на сцене ( чтение стихов,  постановка спектакля, исполнение песни, танца и т.д.)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7. Участие в круглых столах, конференциях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8. Организация внеклассного чтения с приглашением писателей и поэтов.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9.</a:t>
            </a:r>
            <a:r>
              <a:rPr lang="ru-RU" sz="2200" dirty="0">
                <a:solidFill>
                  <a:schemeClr val="tx1"/>
                </a:solidFill>
              </a:rPr>
              <a:t> Организация внеклассного чтения </a:t>
            </a:r>
            <a:r>
              <a:rPr lang="ru-RU" sz="2200" dirty="0" smtClean="0">
                <a:solidFill>
                  <a:schemeClr val="tx1"/>
                </a:solidFill>
              </a:rPr>
              <a:t>в городских  библиотеках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10. </a:t>
            </a:r>
            <a:r>
              <a:rPr lang="ru-RU" sz="2200" dirty="0">
                <a:solidFill>
                  <a:schemeClr val="tx1"/>
                </a:solidFill>
              </a:rPr>
              <a:t>И</a:t>
            </a:r>
            <a:r>
              <a:rPr lang="ru-RU" sz="2200" dirty="0" smtClean="0">
                <a:solidFill>
                  <a:schemeClr val="tx1"/>
                </a:solidFill>
              </a:rPr>
              <a:t>спользование народной педагогики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11.Проведение массовых школьных мероприятий (</a:t>
            </a:r>
            <a:r>
              <a:rPr lang="ru-RU" sz="2200" dirty="0" err="1" smtClean="0">
                <a:solidFill>
                  <a:schemeClr val="tx1"/>
                </a:solidFill>
              </a:rPr>
              <a:t>Навруз</a:t>
            </a:r>
            <a:r>
              <a:rPr lang="ru-RU" sz="2200" dirty="0" smtClean="0">
                <a:solidFill>
                  <a:schemeClr val="tx1"/>
                </a:solidFill>
              </a:rPr>
              <a:t>, Масленица, Грачиная каша, День толерантности и т.д.)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12. Деятельность школьных кружков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13. Запись роликов и участие в онлайн- акциях , посвященных юбилейным датам татарских писателей и поэтов.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14. Участие в предметных неделях, посвященных родному языку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263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татьяна\Desktop\13317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525"/>
            <a:ext cx="2952328" cy="49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тьяна\Desktop\1313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7647"/>
            <a:ext cx="2636934" cy="439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татьяна\Desktop\13061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814" y="2852936"/>
            <a:ext cx="2779306" cy="463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76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418111" cy="473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татьяна\Desktop\кучербае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3935"/>
            <a:ext cx="3374147" cy="467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661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татьяна\Desktop\79133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26642"/>
            <a:ext cx="5425448" cy="40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татьяна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7194"/>
            <a:ext cx="4490864" cy="44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25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Работа школьного театрального кружка. Участие в городском конкурсе театральных коллективов, семинаре.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татьяна\Desktop\фотки\IMG-20210322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03073"/>
            <a:ext cx="4030705" cy="302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\Desktop\Новая папка\IMG-20211208-WA01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59" y="1700808"/>
            <a:ext cx="4391729" cy="27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94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Классные часы , посвященные видным татарским писателям и поэтам: </a:t>
            </a:r>
            <a:r>
              <a:rPr lang="ru-RU" dirty="0" err="1" smtClean="0">
                <a:solidFill>
                  <a:schemeClr val="tx1"/>
                </a:solidFill>
              </a:rPr>
              <a:t>Р.Фахреддину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М.Джалилю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Г.Тукаю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татьяна\Desktop\фотки\IMG-20190115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03" y="3573016"/>
            <a:ext cx="4199790" cy="2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тьяна\Desktop\фотки\IMG-20190212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22" y="3530873"/>
            <a:ext cx="4264135" cy="23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2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Общешкольные мероприятия: </a:t>
            </a:r>
            <a:r>
              <a:rPr lang="ru-RU" dirty="0" err="1" smtClean="0">
                <a:solidFill>
                  <a:schemeClr val="tx1"/>
                </a:solidFill>
              </a:rPr>
              <a:t>Навруз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Грачина</a:t>
            </a:r>
            <a:r>
              <a:rPr lang="ru-RU" dirty="0" smtClean="0">
                <a:solidFill>
                  <a:schemeClr val="tx1"/>
                </a:solidFill>
              </a:rPr>
              <a:t> каша и Масленица.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татьяна\Desktop\фотки\IMG_20210323_103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тьяна\Desktop\фотки\IMG_20210323_1005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4" y="1700808"/>
            <a:ext cx="4316416" cy="242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71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Участие в различных акциях и диктантах «Тотальный диктант», «Этнографический Диктант», «Родная речь- Отечества основа», «</a:t>
            </a:r>
            <a:r>
              <a:rPr lang="ru-RU" sz="3600" dirty="0" err="1" smtClean="0">
                <a:solidFill>
                  <a:schemeClr val="tx1"/>
                </a:solidFill>
              </a:rPr>
              <a:t>Татарча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яз</a:t>
            </a:r>
            <a:r>
              <a:rPr lang="ru-RU" sz="3600" dirty="0" smtClean="0">
                <a:solidFill>
                  <a:schemeClr val="tx1"/>
                </a:solidFill>
              </a:rPr>
              <a:t>» и т.д.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татьяна\Desktop\фотки\IMG_20210407_1146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95" y="2572000"/>
            <a:ext cx="2952328" cy="39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тьяна\Desktop\фотки\IMG_20210410_111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480053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640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Встречи с детскими писателями и поэтами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татьяна\Desktop\фотки\IMG_20210318_1217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92" y="1556792"/>
            <a:ext cx="4724759" cy="340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татьяна\Desktop\Новая папка\IMG-20211208-WA01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60405"/>
            <a:ext cx="4520000" cy="33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318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Создание мультфильмов на татарском языке и их просмотр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татьяна\Desktop\Новая папка\IMG-20211208-WA0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3600400" cy="481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10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День толерантности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татьяна\Desktop\Новая папка\IMG-20211208-WA0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41682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21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rgbClr val="000000"/>
      </a:dk1>
      <a:lt1>
        <a:srgbClr val="00B0F0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94</TotalTime>
  <Words>106</Words>
  <Application>Microsoft Office PowerPoint</Application>
  <PresentationFormat>Экран (4:3)</PresentationFormat>
  <Paragraphs>15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 Национальное образование в школе. Пути повышения мотивации к изучению татарского языка и литературы у школьников.  Итоги Года родных языков  и народного единства.</vt:lpstr>
      <vt:lpstr>      1.Разнообразие методов и технологий на уроках и внеурочной деятельности 2. Использование игровых технологий 3. Использование информационных технологий 4.Привлечение к участию конкурсов 5. Прикладное искусство 6.Выступление на сцене ( чтение стихов,  постановка спектакля, исполнение песни, танца и т.д.) 7. Участие в круглых столах, конференциях 8. Организация внеклассного чтения с приглашением писателей и поэтов. 9. Организация внеклассного чтения в городских  библиотеках 10. Использование народной педагогики 11.Проведение массовых школьных мероприятий (Навруз, Масленица, Грачиная каша, День толерантности и т.д.) 12. Деятельность школьных кружков 13. Запись роликов и участие в онлайн- акциях , посвященных юбилейным датам татарских писателей и поэтов. 14. Участие в предметных неделях, посвященных родному языку    </vt:lpstr>
      <vt:lpstr>Работа школьного театрального кружка. Участие в городском конкурсе театральных коллективов, семинаре.</vt:lpstr>
      <vt:lpstr>Классные часы , посвященные видным татарским писателям и поэтам: Р.Фахреддину, М.Джалилю, Г.Тукаю</vt:lpstr>
      <vt:lpstr>Общешкольные мероприятия: Навруз, Грачина каша и Масленица.</vt:lpstr>
      <vt:lpstr>Участие в различных акциях и диктантах «Тотальный диктант», «Этнографический Диктант», «Родная речь- Отечества основа», «Татарча яз» и т.д.</vt:lpstr>
      <vt:lpstr>Встречи с детскими писателями и поэтами</vt:lpstr>
      <vt:lpstr>Создание мультфильмов на татарском языке и их просмотр</vt:lpstr>
      <vt:lpstr>День толерантности</vt:lpstr>
      <vt:lpstr>Выставки, стенды</vt:lpstr>
      <vt:lpstr>Мастер-класс по изготовлению национальной брошки</vt:lpstr>
      <vt:lpstr>Круглый стол «В единстве сила»</vt:lpstr>
      <vt:lpstr>Открытые уроки на семинарах</vt:lpstr>
      <vt:lpstr>Выступление на сцене</vt:lpstr>
      <vt:lpstr>Наши достижения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 образование в школе. Пути повышения мотивации к изучению татарского языка и литературы у школьников.  Итоги Года родных языков  и народного единства.</dc:title>
  <dc:creator>Лилия</dc:creator>
  <cp:lastModifiedBy>татьяна</cp:lastModifiedBy>
  <cp:revision>13</cp:revision>
  <cp:lastPrinted>2021-12-29T08:14:04Z</cp:lastPrinted>
  <dcterms:created xsi:type="dcterms:W3CDTF">2021-12-14T09:48:08Z</dcterms:created>
  <dcterms:modified xsi:type="dcterms:W3CDTF">2021-12-29T08:14:41Z</dcterms:modified>
</cp:coreProperties>
</file>